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95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0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502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164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552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3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294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75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39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4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20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9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8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37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73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59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ACAF6-14C3-4FD5-857B-04F223012674}" type="datetimeFigureOut">
              <a:rPr lang="en-IN" smtClean="0"/>
              <a:t>07-03-2021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CA9826-E8EE-4186-B925-BB67D4F70B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66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FD03-8179-44C8-9F8D-56DE15148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Bouquet Store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BDA09-8839-4447-8397-AFCDE2539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EP SKILL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08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FBE9-E07F-4374-B37C-3AC38A62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Our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4006-1EC5-4853-A724-55B962AFA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about online bouquet store in which users can order and customize bouquets of their choice.</a:t>
            </a:r>
          </a:p>
          <a:p>
            <a:r>
              <a:rPr lang="en-US" dirty="0"/>
              <a:t>We have divided bouquets into categories based on the occasions and displayed them according to the occasions.</a:t>
            </a:r>
          </a:p>
          <a:p>
            <a:r>
              <a:rPr lang="en-US" dirty="0"/>
              <a:t>Users can customize their own bouquets according to their taste.</a:t>
            </a:r>
          </a:p>
          <a:p>
            <a:r>
              <a:rPr lang="en-US" dirty="0"/>
              <a:t>We named our application as Blossom Flowers.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22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78CB-A079-4A50-8093-885B4679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D35F-2766-403B-878D-3FBBA270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identified 5 modules in our project</a:t>
            </a:r>
          </a:p>
          <a:p>
            <a:r>
              <a:rPr lang="en-US" b="1" dirty="0"/>
              <a:t>1.Login and Register Module                                                                                </a:t>
            </a:r>
            <a:r>
              <a:rPr lang="en-US" dirty="0"/>
              <a:t>		In login module user enters his/her username and password if both are valid browser redirects to login page. In register module user enters email address username phone number and password and gets registered.</a:t>
            </a:r>
          </a:p>
          <a:p>
            <a:r>
              <a:rPr lang="en-US" b="1" dirty="0"/>
              <a:t>2.User Module                                                                                                     	</a:t>
            </a:r>
            <a:r>
              <a:rPr lang="en-US" dirty="0"/>
              <a:t>	In user module all kinds of flowers are displayed divided into different categories home page about page are also included in this user module.</a:t>
            </a:r>
          </a:p>
          <a:p>
            <a:r>
              <a:rPr lang="en-US" b="1" dirty="0"/>
              <a:t>3.Product Browsing Module                                                                                  </a:t>
            </a:r>
            <a:r>
              <a:rPr lang="en-US" dirty="0"/>
              <a:t>		In product browsing module user can search for products he wants to order and search for specific kind of products. 								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49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1D35-92B8-4F53-837D-A2B1AB8A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E809-DD6E-495C-87D9-75822113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4.Check Out Module</a:t>
            </a:r>
            <a:r>
              <a:rPr lang="en-US" dirty="0"/>
              <a:t>														  	In checkout module user can customize a personalized message for his/her order and user can also customize a personalized flower bouquet if needed.</a:t>
            </a:r>
          </a:p>
          <a:p>
            <a:r>
              <a:rPr lang="en-US" b="1" dirty="0"/>
              <a:t>5.Payment Module		</a:t>
            </a:r>
            <a:r>
              <a:rPr lang="en-US" dirty="0"/>
              <a:t>													In payment module user enters his/her card details and </a:t>
            </a:r>
            <a:r>
              <a:rPr lang="en-US"/>
              <a:t>pays amount.</a:t>
            </a:r>
            <a:r>
              <a:rPr lang="en-US" dirty="0"/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48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5BEC1-E6A3-477D-9AF3-FA717415F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r="9928" b="2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3950DEE9-4790-4F3D-BB9C-277CE26D1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4">
            <a:extLst>
              <a:ext uri="{FF2B5EF4-FFF2-40B4-BE49-F238E27FC236}">
                <a16:creationId xmlns:a16="http://schemas.microsoft.com/office/drawing/2014/main" id="{58B2947D-C69F-4DE5-B778-CA81D2B4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2E9926-3F70-429C-9B4A-968C30AEC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36A49A-07DD-405C-A974-AFBFB8470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4F0DCBA7-F85F-4941-B2B8-77962EAC4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85FA4F41-8776-4057-AAD5-D965AE99E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88FDBB5-C49A-4F9A-90E5-FEE55A874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611D0489-23DB-49BD-80F9-E97704F64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15C2CFC5-35EA-4855-B56C-83797675D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7727F369-F776-4822-8787-66D11FC5C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21880E-0D03-43F9-A7F6-06704D5D8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E3A6A2F3-7113-45D9-B2C7-F97F855E4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FD17BB-D4C6-4CBC-8EA6-D3AEC046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" y="965200"/>
            <a:ext cx="4021667" cy="4561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654EA1-0224-4142-BF4D-3D4A4B20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215" y="1875112"/>
            <a:ext cx="3578606" cy="29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3D073-BC3E-4429-B842-1DF3F5AD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38" y="1083407"/>
            <a:ext cx="4724569" cy="218511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B7779EE-9222-4635-BB90-CEF92870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5" y="1079536"/>
            <a:ext cx="4732940" cy="21889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0FCB6F-EC62-4364-97BC-78E1DA47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338" y="3749955"/>
            <a:ext cx="4724569" cy="2208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247E8-88E2-4CE0-BE88-96C5DE034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15" y="3734210"/>
            <a:ext cx="4732940" cy="22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33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267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Online Bouquet Store</vt:lpstr>
      <vt:lpstr>About Our Project</vt:lpstr>
      <vt:lpstr>Modules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R S S MEGHANA</dc:creator>
  <cp:lastModifiedBy>JAMPANA PRANATHI J</cp:lastModifiedBy>
  <cp:revision>7</cp:revision>
  <dcterms:created xsi:type="dcterms:W3CDTF">2021-03-07T08:06:33Z</dcterms:created>
  <dcterms:modified xsi:type="dcterms:W3CDTF">2021-03-07T09:22:23Z</dcterms:modified>
</cp:coreProperties>
</file>